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6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0" r:id="rId3"/>
    <p:sldId id="272" r:id="rId4"/>
    <p:sldId id="276" r:id="rId5"/>
    <p:sldId id="258" r:id="rId6"/>
    <p:sldId id="265" r:id="rId7"/>
    <p:sldId id="273" r:id="rId8"/>
    <p:sldId id="277" r:id="rId9"/>
    <p:sldId id="274" r:id="rId10"/>
    <p:sldId id="275" r:id="rId11"/>
    <p:sldId id="262" r:id="rId12"/>
    <p:sldId id="280" r:id="rId13"/>
    <p:sldId id="278" r:id="rId14"/>
  </p:sldIdLst>
  <p:sldSz cx="12192000" cy="6858000"/>
  <p:notesSz cx="6858000" cy="9144000"/>
  <p:defaultTextStyle>
    <a:defPPr rtl="0"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02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B5C70A-5D37-4FAD-867D-68ABC67A86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237184-73CE-41E0-BF57-30CC127BF2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D7D6B-A9BD-49FC-809D-318BD73F716C}" type="datetime1">
              <a:rPr lang="en-GB" smtClean="0"/>
              <a:t>15/11/2023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A7E9F3-4F8D-490C-A815-3C514E1FB8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7A249E-CAB2-477D-8F53-A4C5A6875B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B2E91-FFA5-4D3A-BD15-C93C36C93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1514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04F92-D170-48EF-8A5B-D750D732353F}" type="datetime1">
              <a:rPr lang="en-GB" smtClean="0"/>
              <a:pPr/>
              <a:t>15/11/2023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7BC4C-9B40-4F4B-9DBE-0967C605E156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352131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7BC4C-9B40-4F4B-9DBE-0967C605E15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643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54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81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8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7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4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3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91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9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16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4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0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964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371737"/>
            <a:ext cx="4023360" cy="3954760"/>
          </a:xfrm>
        </p:spPr>
        <p:txBody>
          <a:bodyPr rtlCol="0" anchor="b">
            <a:noAutofit/>
          </a:bodyPr>
          <a:lstStyle/>
          <a:p>
            <a:pPr algn="l"/>
            <a:r>
              <a:rPr lang="en-GB" sz="4800" b="1" dirty="0">
                <a:cs typeface="Arial"/>
              </a:rPr>
              <a:t>Dermatology: The Albinism Mum and Dermatology nurse perspective</a:t>
            </a:r>
            <a:endParaRPr lang="en-GB" sz="4800" b="1">
              <a:ea typeface="Calibri Light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4000" b="1">
                <a:cs typeface="Arial"/>
              </a:rPr>
              <a:t>Jo Foley CNS</a:t>
            </a:r>
          </a:p>
        </p:txBody>
      </p:sp>
      <p:pic>
        <p:nvPicPr>
          <p:cNvPr id="5" name="Picture 4" descr="A diagram of skin layers&#10;&#10;Description automatically generated">
            <a:extLst>
              <a:ext uri="{FF2B5EF4-FFF2-40B4-BE49-F238E27FC236}">
                <a16:creationId xmlns:a16="http://schemas.microsoft.com/office/drawing/2014/main" id="{E42FBB04-346B-705B-5F20-D5D07FF68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801" y="762480"/>
            <a:ext cx="6083467" cy="471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9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4E961-DB40-3598-6AAD-64B299D78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9600" b="1" dirty="0">
                <a:latin typeface="Calibri Light"/>
                <a:cs typeface="Calibri Light"/>
              </a:rPr>
              <a:t>Vitamin D should we take it?</a:t>
            </a:r>
            <a:r>
              <a:rPr lang="en-GB" sz="9600" dirty="0">
                <a:latin typeface="Calibri Light"/>
                <a:cs typeface="Calibri Light"/>
              </a:rPr>
              <a:t> </a:t>
            </a:r>
            <a:br>
              <a:rPr lang="en-GB" sz="9600" dirty="0">
                <a:latin typeface="Calibri Light"/>
                <a:cs typeface="Calibri Light"/>
              </a:rPr>
            </a:br>
            <a:endParaRPr lang="en-GB" sz="9600"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97432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862A4-5C85-9A6A-6A05-E5DE2BE60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622" y="1207335"/>
            <a:ext cx="10609178" cy="496721"/>
          </a:xfrm>
        </p:spPr>
        <p:txBody>
          <a:bodyPr>
            <a:noAutofit/>
          </a:bodyPr>
          <a:lstStyle/>
          <a:p>
            <a:r>
              <a:rPr lang="en-GB" sz="9600" dirty="0"/>
              <a:t>Advise for new parents</a:t>
            </a:r>
            <a:endParaRPr lang="en-GB" sz="9600" dirty="0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8B1F9-17A5-15BE-B79F-D0FE1FE82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4256"/>
            <a:ext cx="10515600" cy="41107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TAVI</a:t>
            </a:r>
          </a:p>
          <a:p>
            <a:r>
              <a:rPr lang="en-GB" dirty="0"/>
              <a:t>Dermatology</a:t>
            </a:r>
            <a:endParaRPr lang="en-GB" dirty="0">
              <a:ea typeface="Calibri"/>
              <a:cs typeface="Calibri"/>
            </a:endParaRPr>
          </a:p>
          <a:p>
            <a:r>
              <a:rPr lang="en-GB" dirty="0"/>
              <a:t>Ophthalmology</a:t>
            </a:r>
            <a:endParaRPr lang="en-GB" dirty="0">
              <a:ea typeface="Calibri" panose="020F0502020204030204"/>
              <a:cs typeface="Calibri" panose="020F0502020204030204"/>
            </a:endParaRPr>
          </a:p>
          <a:p>
            <a:r>
              <a:rPr lang="en-GB" dirty="0"/>
              <a:t>Mobility officer </a:t>
            </a:r>
            <a:endParaRPr lang="en-GB" dirty="0">
              <a:ea typeface="Calibri"/>
              <a:cs typeface="Calibri"/>
            </a:endParaRPr>
          </a:p>
          <a:p>
            <a:r>
              <a:rPr lang="en-GB" dirty="0"/>
              <a:t>Bright things </a:t>
            </a:r>
            <a:endParaRPr lang="en-GB" dirty="0">
              <a:ea typeface="Calibri"/>
              <a:cs typeface="Calibri"/>
            </a:endParaRPr>
          </a:p>
          <a:p>
            <a:r>
              <a:rPr lang="en-GB" dirty="0"/>
              <a:t>Rope lights</a:t>
            </a:r>
            <a:endParaRPr lang="en-GB" dirty="0">
              <a:ea typeface="Calibri"/>
              <a:cs typeface="Calibri"/>
            </a:endParaRPr>
          </a:p>
          <a:p>
            <a:r>
              <a:rPr lang="en-GB" dirty="0"/>
              <a:t>Colour tube</a:t>
            </a:r>
            <a:endParaRPr lang="en-GB" dirty="0">
              <a:ea typeface="Calibri"/>
              <a:cs typeface="Calibri"/>
            </a:endParaRPr>
          </a:p>
          <a:p>
            <a:r>
              <a:rPr lang="en-GB" dirty="0">
                <a:ea typeface="Calibri"/>
                <a:cs typeface="Calibri"/>
              </a:rPr>
              <a:t>Noisy toys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247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116AE0A-677A-B8EB-E222-864C59F65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041" y="144722"/>
            <a:ext cx="5034959" cy="671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5AE02D-AF82-ECF2-C2B7-E81F2D62E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90" y="1391076"/>
            <a:ext cx="5645741" cy="354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18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Graphic 3" descr="Question Mark with solid fill">
            <a:extLst>
              <a:ext uri="{FF2B5EF4-FFF2-40B4-BE49-F238E27FC236}">
                <a16:creationId xmlns:a16="http://schemas.microsoft.com/office/drawing/2014/main" id="{F65F8791-EF79-494A-DA2A-31A63BD4F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43026" y="1286934"/>
            <a:ext cx="4105949" cy="410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02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09470-1C00-9C0C-2DE1-78ACB2DBB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8" y="74363"/>
            <a:ext cx="11357810" cy="642344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GB" sz="4800" b="1">
              <a:latin typeface="Calibri Light"/>
              <a:ea typeface="Calibri Light"/>
              <a:cs typeface="Calibri Light"/>
            </a:endParaRPr>
          </a:p>
          <a:p>
            <a:pPr marL="0" indent="0">
              <a:buNone/>
            </a:pPr>
            <a:r>
              <a:rPr lang="en-GB" sz="9600" b="1" dirty="0">
                <a:latin typeface="Calibri Light"/>
                <a:ea typeface="Calibri Light"/>
                <a:cs typeface="Calibri Light"/>
              </a:rPr>
              <a:t>What are the chances of getting </a:t>
            </a:r>
            <a:br>
              <a:rPr lang="en-GB" sz="9600" b="1" dirty="0">
                <a:latin typeface="Calibri Light"/>
                <a:ea typeface="Calibri Light"/>
                <a:cs typeface="Calibri Light"/>
              </a:rPr>
            </a:br>
            <a:r>
              <a:rPr lang="en-GB" sz="9600" b="1" dirty="0">
                <a:latin typeface="Calibri Light"/>
                <a:ea typeface="Calibri Light"/>
                <a:cs typeface="Calibri Light"/>
              </a:rPr>
              <a:t>skin cancer with Albinism?</a:t>
            </a:r>
            <a:br>
              <a:rPr lang="en-GB" sz="9600" b="1" dirty="0">
                <a:latin typeface="Calibri Light"/>
                <a:ea typeface="Calibri Light"/>
                <a:cs typeface="Calibri Light"/>
              </a:rPr>
            </a:br>
            <a:endParaRPr lang="en-GB" sz="4800" b="1"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453024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7461E-83DA-2D4F-66E6-239A27076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9600" b="1">
                <a:latin typeface="Calibri Light"/>
                <a:cs typeface="Calibri Light"/>
              </a:rPr>
              <a:t>Should we have yearly skin checks?</a:t>
            </a:r>
            <a:r>
              <a:rPr lang="en-GB" sz="9600" dirty="0">
                <a:latin typeface="Calibri Light"/>
                <a:cs typeface="Calibri Light"/>
              </a:rPr>
              <a:t> </a:t>
            </a:r>
            <a:br>
              <a:rPr lang="en-GB" sz="9600" dirty="0">
                <a:latin typeface="Calibri Light"/>
                <a:cs typeface="Calibri Light"/>
              </a:rPr>
            </a:br>
            <a:endParaRPr lang="en-GB" sz="9600"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24534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073BF-EFD5-0CF9-0B41-0762306A2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9600" dirty="0">
                <a:cs typeface="Calibri"/>
              </a:rPr>
              <a:t>What to look for?</a:t>
            </a:r>
            <a:endParaRPr lang="en-US" sz="96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350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kin with a measuring tape&#10;&#10;Description automatically generated">
            <a:extLst>
              <a:ext uri="{FF2B5EF4-FFF2-40B4-BE49-F238E27FC236}">
                <a16:creationId xmlns:a16="http://schemas.microsoft.com/office/drawing/2014/main" id="{0128D72C-0954-D778-A2E6-2CF2D86E7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29" y="628204"/>
            <a:ext cx="4235850" cy="5593981"/>
          </a:xfrm>
          <a:prstGeom prst="rect">
            <a:avLst/>
          </a:prstGeom>
        </p:spPr>
      </p:pic>
      <p:pic>
        <p:nvPicPr>
          <p:cNvPr id="7" name="Picture 6" descr="A person&amp;#39;s hand pointing at a mole on a skin&#10;&#10;Description automatically generated">
            <a:extLst>
              <a:ext uri="{FF2B5EF4-FFF2-40B4-BE49-F238E27FC236}">
                <a16:creationId xmlns:a16="http://schemas.microsoft.com/office/drawing/2014/main" id="{11E2AA9C-5577-58BC-9CD6-3F3CA1BB6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828" y="227205"/>
            <a:ext cx="4932205" cy="2616384"/>
          </a:xfrm>
          <a:prstGeom prst="rect">
            <a:avLst/>
          </a:prstGeom>
        </p:spPr>
      </p:pic>
      <p:pic>
        <p:nvPicPr>
          <p:cNvPr id="4" name="Picture 3" descr="A close up of a mole on a person&amp;#39;s skin&#10;&#10;Description automatically generated">
            <a:extLst>
              <a:ext uri="{FF2B5EF4-FFF2-40B4-BE49-F238E27FC236}">
                <a16:creationId xmlns:a16="http://schemas.microsoft.com/office/drawing/2014/main" id="{3281F847-21F1-9AA9-2CE9-14881C3F5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831" y="3296681"/>
            <a:ext cx="6020442" cy="328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5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kin with red blisters&#10;&#10;Description automatically generated">
            <a:extLst>
              <a:ext uri="{FF2B5EF4-FFF2-40B4-BE49-F238E27FC236}">
                <a16:creationId xmlns:a16="http://schemas.microsoft.com/office/drawing/2014/main" id="{CEDB4A93-BF5C-21F1-00D6-0FDE252821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29" r="871" b="1"/>
          <a:stretch/>
        </p:blipFill>
        <p:spPr>
          <a:xfrm>
            <a:off x="432199" y="261576"/>
            <a:ext cx="3931900" cy="6170756"/>
          </a:xfrm>
          <a:prstGeom prst="rect">
            <a:avLst/>
          </a:prstGeom>
        </p:spPr>
      </p:pic>
      <p:pic>
        <p:nvPicPr>
          <p:cNvPr id="2" name="Picture 1" descr="Close up of a person&amp;#39;s skin with red blisters&#10;&#10;Description automatically generated">
            <a:extLst>
              <a:ext uri="{FF2B5EF4-FFF2-40B4-BE49-F238E27FC236}">
                <a16:creationId xmlns:a16="http://schemas.microsoft.com/office/drawing/2014/main" id="{71BBFD3B-5C8B-4F73-3944-F4A367B23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871" y="265138"/>
            <a:ext cx="3228975" cy="6111636"/>
          </a:xfrm>
          <a:prstGeom prst="rect">
            <a:avLst/>
          </a:prstGeom>
        </p:spPr>
      </p:pic>
      <p:pic>
        <p:nvPicPr>
          <p:cNvPr id="4" name="Content Placeholder 3" descr="A close-up of a wound&#10;&#10;Description automatically generated">
            <a:extLst>
              <a:ext uri="{FF2B5EF4-FFF2-40B4-BE49-F238E27FC236}">
                <a16:creationId xmlns:a16="http://schemas.microsoft.com/office/drawing/2014/main" id="{9A2FE0D3-4767-AB5C-5578-7FE3CC8892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180127" y="445130"/>
            <a:ext cx="3463119" cy="5758926"/>
          </a:xfrm>
        </p:spPr>
      </p:pic>
    </p:spTree>
    <p:extLst>
      <p:ext uri="{BB962C8B-B14F-4D97-AF65-F5344CB8AC3E}">
        <p14:creationId xmlns:p14="http://schemas.microsoft.com/office/powerpoint/2010/main" val="102798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27C70-5C8A-948B-07D2-021791386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9983"/>
            <a:ext cx="10515600" cy="59639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8800" b="1" dirty="0">
                <a:latin typeface="Calibri Light"/>
                <a:cs typeface="Calibri Light"/>
              </a:rPr>
              <a:t>Sun cream know how?</a:t>
            </a:r>
            <a:r>
              <a:rPr lang="en-GB" sz="8800" dirty="0">
                <a:latin typeface="Calibri Light"/>
                <a:cs typeface="Calibri Light"/>
              </a:rPr>
              <a:t> </a:t>
            </a:r>
            <a:br>
              <a:rPr lang="en-GB" sz="8800" dirty="0">
                <a:latin typeface="Calibri Light"/>
                <a:cs typeface="Calibri Light"/>
              </a:rPr>
            </a:br>
            <a:endParaRPr lang="en-GB" sz="4800">
              <a:latin typeface="Calibri Light"/>
              <a:ea typeface="Calibri Light"/>
              <a:cs typeface="Calibri Light"/>
            </a:endParaRPr>
          </a:p>
        </p:txBody>
      </p:sp>
      <p:pic>
        <p:nvPicPr>
          <p:cNvPr id="5" name="Picture 4" descr="A close up of a cream tube&#10;&#10;Description automatically generated">
            <a:extLst>
              <a:ext uri="{FF2B5EF4-FFF2-40B4-BE49-F238E27FC236}">
                <a16:creationId xmlns:a16="http://schemas.microsoft.com/office/drawing/2014/main" id="{D6014948-8941-A3A0-A548-33A80564A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628" y="1251285"/>
            <a:ext cx="1549479" cy="4114800"/>
          </a:xfrm>
          <a:prstGeom prst="rect">
            <a:avLst/>
          </a:prstGeom>
        </p:spPr>
      </p:pic>
      <p:pic>
        <p:nvPicPr>
          <p:cNvPr id="6" name="Picture 5" descr="A close up of a bottle&#10;&#10;Description automatically generated">
            <a:extLst>
              <a:ext uri="{FF2B5EF4-FFF2-40B4-BE49-F238E27FC236}">
                <a16:creationId xmlns:a16="http://schemas.microsoft.com/office/drawing/2014/main" id="{26B9EB2A-FADD-F3CE-772E-EC0B41AC5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604" y="2173705"/>
            <a:ext cx="1099423" cy="4114800"/>
          </a:xfrm>
          <a:prstGeom prst="rect">
            <a:avLst/>
          </a:prstGeom>
        </p:spPr>
      </p:pic>
      <p:pic>
        <p:nvPicPr>
          <p:cNvPr id="7" name="Picture 6" descr="A white and blue tube with blue and white text&#10;&#10;Description automatically generated">
            <a:extLst>
              <a:ext uri="{FF2B5EF4-FFF2-40B4-BE49-F238E27FC236}">
                <a16:creationId xmlns:a16="http://schemas.microsoft.com/office/drawing/2014/main" id="{82A05097-8EED-4BD3-26E9-33FAD3924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472" y="2106862"/>
            <a:ext cx="244316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3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black and white logo with stars&#10;&#10;Description automatically generated">
            <a:extLst>
              <a:ext uri="{FF2B5EF4-FFF2-40B4-BE49-F238E27FC236}">
                <a16:creationId xmlns:a16="http://schemas.microsoft.com/office/drawing/2014/main" id="{B2D2F089-2951-77B0-E574-51BE028BF6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861" y="446632"/>
            <a:ext cx="5463331" cy="5465010"/>
          </a:xfrm>
        </p:spPr>
      </p:pic>
      <p:pic>
        <p:nvPicPr>
          <p:cNvPr id="5" name="Picture 4" descr="A close-up of a blue bottle&#10;&#10;Description automatically generated">
            <a:extLst>
              <a:ext uri="{FF2B5EF4-FFF2-40B4-BE49-F238E27FC236}">
                <a16:creationId xmlns:a16="http://schemas.microsoft.com/office/drawing/2014/main" id="{90A894D0-5BCD-7660-AD31-104059129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178" y="549108"/>
            <a:ext cx="4550276" cy="547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6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42927-116F-1C0B-091E-859FE23FA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9600" b="1">
                <a:latin typeface="Calibri Light"/>
                <a:cs typeface="Calibri Light"/>
              </a:rPr>
              <a:t>What should I do if  I get burnt?</a:t>
            </a:r>
            <a:r>
              <a:rPr lang="en-GB" sz="9600" dirty="0">
                <a:latin typeface="Calibri Light"/>
                <a:cs typeface="Calibri Light"/>
              </a:rPr>
              <a:t> </a:t>
            </a:r>
            <a:br>
              <a:rPr lang="en-GB" sz="9600" dirty="0">
                <a:latin typeface="Calibri Light"/>
                <a:cs typeface="Calibri Light"/>
              </a:rPr>
            </a:br>
            <a:endParaRPr lang="en-GB" sz="4800"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00634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30</TotalTime>
  <Words>80</Words>
  <Application>Microsoft Office PowerPoint</Application>
  <PresentationFormat>Widescreen</PresentationFormat>
  <Paragraphs>19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Dermatology: The Albinism Mum and Dermatology nurse 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Advise for new parents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Foley Jo - Paediatric Dermatology Nurse</cp:lastModifiedBy>
  <cp:revision>138</cp:revision>
  <dcterms:created xsi:type="dcterms:W3CDTF">2014-09-12T02:12:20Z</dcterms:created>
  <dcterms:modified xsi:type="dcterms:W3CDTF">2023-11-15T08:45:19Z</dcterms:modified>
</cp:coreProperties>
</file>